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sldIdLst>
    <p:sldId id="263" r:id="rId2"/>
    <p:sldId id="256" r:id="rId3"/>
    <p:sldId id="257" r:id="rId4"/>
    <p:sldId id="259" r:id="rId5"/>
    <p:sldId id="262" r:id="rId6"/>
    <p:sldId id="258" r:id="rId7"/>
    <p:sldId id="261" r:id="rId8"/>
  </p:sldIdLst>
  <p:sldSz cx="12192000" cy="6858000"/>
  <p:notesSz cx="6858000" cy="9144000"/>
  <p:defaultTextStyle>
    <a:defPPr>
      <a:defRPr lang="en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3D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88"/>
    <p:restoredTop sz="96327"/>
  </p:normalViewPr>
  <p:slideViewPr>
    <p:cSldViewPr snapToGrid="0">
      <p:cViewPr varScale="1">
        <p:scale>
          <a:sx n="159" d="100"/>
          <a:sy n="159" d="100"/>
        </p:scale>
        <p:origin x="267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EA1A38-E06F-A344-B4B8-BFE6349D1453}" type="datetimeFigureOut">
              <a:rPr lang="en-FR" smtClean="0"/>
              <a:t>12/10/2024</a:t>
            </a:fld>
            <a:endParaRPr lang="en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7A20F5-CE40-DD4D-9EA8-6C4DA608A6DA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286152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8503D-768B-0AA6-6510-C056630827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11956" y="1122363"/>
            <a:ext cx="5466522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E57B3F-B539-7303-81D6-7E530FD687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53198" y="3602038"/>
            <a:ext cx="522467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B15A8-ED73-94F1-E382-C6FB3F8E8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263DE8"/>
                </a:solidFill>
              </a:defRPr>
            </a:lvl1pPr>
          </a:lstStyle>
          <a:p>
            <a:r>
              <a:rPr lang="fr-FR" dirty="0"/>
              <a:t>KT </a:t>
            </a:r>
            <a:r>
              <a:rPr lang="fr-FR" dirty="0" err="1"/>
              <a:t>Fund</a:t>
            </a:r>
            <a:r>
              <a:rPr lang="fr-FR" dirty="0"/>
              <a:t> &amp; MA Budget </a:t>
            </a:r>
            <a:r>
              <a:rPr lang="fr-FR" dirty="0" err="1"/>
              <a:t>Selection</a:t>
            </a:r>
            <a:r>
              <a:rPr lang="fr-FR" dirty="0"/>
              <a:t> </a:t>
            </a:r>
            <a:r>
              <a:rPr lang="fr-FR" dirty="0" err="1"/>
              <a:t>Committee</a:t>
            </a:r>
            <a:r>
              <a:rPr lang="fr-FR" dirty="0"/>
              <a:t> 2023</a:t>
            </a:r>
            <a:endParaRPr lang="en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89014-3327-F8F2-4C2A-6E4420AA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Presenter's name(s)</a:t>
            </a:r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16EEAA-A767-3D36-FFF5-DE8C96189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D3B4C-05AC-C045-A5FE-F39A1152AB97}" type="slidenum">
              <a:rPr lang="en-FR" smtClean="0"/>
              <a:t>‹#›</a:t>
            </a:fld>
            <a:endParaRPr lang="en-FR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EA3DA119-A7BD-C868-4F23-952AB0C3F15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88299"/>
            <a:ext cx="6096000" cy="4305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3305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07B84-2AF7-87E4-AC36-BAC1DA867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8DBF00-40E3-532D-4AB8-602C49401B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FE1C9B-996A-06B5-50BF-395E850C3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KT Fund &amp; MA Budget Selection Committee 2023</a:t>
            </a:r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EDD9DB-08DF-05CE-625A-ADFA2AF30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Presenter's name(s)</a:t>
            </a:r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805527-1B38-02A4-FEE4-501D5682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D3B4C-05AC-C045-A5FE-F39A1152AB97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753005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40174F-3C6F-F30B-A0A4-7082F7C5BC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23ED49-7947-F7AC-B507-1C3149BC62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592C76-95A1-8578-888D-705B1FE1B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KT Fund &amp; MA Budget Selection Committee 2023</a:t>
            </a:r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A03DC-4E59-7C49-4EED-A9E3418F3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Presenter's name(s)</a:t>
            </a:r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22937D-AA33-ABA2-4316-230E23151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D3B4C-05AC-C045-A5FE-F39A1152AB97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618490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21F63-AF80-91AB-47B7-5D83B7C61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8558" y="1035"/>
            <a:ext cx="9485242" cy="128111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7DDA9-0DDF-D32F-39DD-FFBE0782E4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375" y="1580322"/>
            <a:ext cx="10933042" cy="425394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87B34-8D78-72EE-4A09-5EE6667F3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KT Fund &amp; MA Budget Selection Committee 2023</a:t>
            </a:r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53CD8-E473-83A0-A046-53BDC1B89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Presenter's name(s)</a:t>
            </a:r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A0DD7-CD26-5B06-1ED0-C7A6FA659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D3B4C-05AC-C045-A5FE-F39A1152AB97}" type="slidenum">
              <a:rPr lang="en-FR" smtClean="0"/>
              <a:t>‹#›</a:t>
            </a:fld>
            <a:endParaRPr lang="en-FR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9F2AFC21-0940-775E-E6FB-5D694D919D8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619" y="136525"/>
            <a:ext cx="1543162" cy="108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7976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6A789-C63D-3AA8-54CD-6F314E74E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8A9439-09E3-6173-E9E4-7992A6D8C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52863-6FEE-94AD-4D07-093D023CC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KT Fund &amp; MA Budget Selection Committee 2023</a:t>
            </a:r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630DA-76B6-16CF-1492-74CAF78A8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Presenter's name(s)</a:t>
            </a:r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77FAA-7259-A2A1-E2E0-98A644BB0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D3B4C-05AC-C045-A5FE-F39A1152AB97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874982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DD11-0B8A-BE39-5252-AA6FD705E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3ACA1-B4C3-D87C-E4F0-3DF8587A3F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D32EE5-91FF-FE71-B7C9-169210250F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B38C24-B1C2-B73C-2A26-B23B44D14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KT Fund &amp; MA Budget Selection Committee 2023</a:t>
            </a:r>
            <a:endParaRPr lang="en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C3BF49-A343-2D9F-34A9-DBB2318A4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Presenter's name(s)</a:t>
            </a:r>
            <a:endParaRPr lang="en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CB5A3-8501-7F14-1BAA-4B58077EE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D3B4C-05AC-C045-A5FE-F39A1152AB97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369001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85472-7640-E3E5-8BFC-694C4971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5250FA-24BB-60BE-FE75-D4CC523BE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152567-6E8A-5FA2-A17C-7EA8457F4F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BE7936-553C-5A2B-F059-AF323DCA80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364EAB-7CA5-DED6-1FB6-857B90CE2D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FE22D1-6650-DB71-5121-EAE4768B6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KT Fund &amp; MA Budget Selection Committee 2023</a:t>
            </a:r>
            <a:endParaRPr lang="en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E56217-D0BF-DD7E-1D5A-80F746221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Presenter's name(s)</a:t>
            </a:r>
            <a:endParaRPr lang="en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75B018-2E55-9D41-5EC6-62D5DC198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D3B4C-05AC-C045-A5FE-F39A1152AB97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448239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135BD-0C8F-FFFF-DCDA-FC2E3671A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AD028A-E667-EA0C-FF56-F9C5E2094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KT Fund &amp; MA Budget Selection Committee 2023</a:t>
            </a:r>
            <a:endParaRPr lang="en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A297B2-2492-0242-4B1E-BB111343B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Presenter's name(s)</a:t>
            </a:r>
            <a:endParaRPr lang="en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D2CFDF-060E-5D52-828C-86497E2D4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D3B4C-05AC-C045-A5FE-F39A1152AB97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353874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9F436B-55F7-03FE-93C1-29BC392E3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KT Fund &amp; MA Budget Selection Committee 2023</a:t>
            </a:r>
            <a:endParaRPr lang="en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315E40-267B-4ED4-2CBA-2F0FB5A51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Presenter's name(s)</a:t>
            </a:r>
            <a:endParaRPr lang="en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66BE20-3714-AEA0-11E5-4C4B630E2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D3B4C-05AC-C045-A5FE-F39A1152AB97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103342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47E0B-94BD-809F-A065-E7D9C8519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E1F55-FB67-BF49-788C-6594AD3AD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6897AB-0A0E-1727-ADBE-DFF7180AE1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217E47-B9E3-AF10-BD05-9C0DAD87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KT Fund &amp; MA Budget Selection Committee 2023</a:t>
            </a:r>
            <a:endParaRPr lang="en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10A8E2-39D8-4E75-3F31-B506CBC6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Presenter's name(s)</a:t>
            </a:r>
            <a:endParaRPr lang="en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C19633-BBE1-1998-877B-0CD26B84B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D3B4C-05AC-C045-A5FE-F39A1152AB97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481815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92CB0-731A-57E2-00B6-7B90E4B78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F3DC42-CF2D-E23D-AA65-408FE911A6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3D4BA2-AB3F-7732-4065-681CD1A3C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8EBB55-6122-1C43-D52E-45F6A00CB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KT Fund &amp; MA Budget Selection Committee 2023</a:t>
            </a:r>
            <a:endParaRPr lang="en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6E5F9C-F14C-4079-FAC0-536D9DF71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Presenter's name(s)</a:t>
            </a:r>
            <a:endParaRPr lang="en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0593C6-DE7B-470B-27BC-DF70616A0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D3B4C-05AC-C045-A5FE-F39A1152AB97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483976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BB9FCD-DA22-2D06-7805-33D0ABA10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8558" y="365125"/>
            <a:ext cx="9485242" cy="1281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F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68CFA0-B03C-DB6B-3AA7-56ABCC7DE2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31843" y="1825625"/>
            <a:ext cx="10021957" cy="37502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F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E39CF1-3614-392E-7E03-24278F8263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524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63DE8"/>
                </a:solidFill>
              </a:defRPr>
            </a:lvl1pPr>
          </a:lstStyle>
          <a:p>
            <a:r>
              <a:rPr lang="fr-FR" dirty="0"/>
              <a:t>KT </a:t>
            </a:r>
            <a:r>
              <a:rPr lang="fr-FR" dirty="0" err="1"/>
              <a:t>Fund</a:t>
            </a:r>
            <a:r>
              <a:rPr lang="fr-FR" dirty="0"/>
              <a:t> &amp; MA Budget </a:t>
            </a:r>
            <a:r>
              <a:rPr lang="fr-FR" dirty="0" err="1"/>
              <a:t>Selection</a:t>
            </a:r>
            <a:r>
              <a:rPr lang="fr-FR" dirty="0"/>
              <a:t> </a:t>
            </a:r>
            <a:r>
              <a:rPr lang="fr-FR" dirty="0" err="1"/>
              <a:t>Committee</a:t>
            </a:r>
            <a:r>
              <a:rPr lang="fr-FR" dirty="0"/>
              <a:t> 2023</a:t>
            </a:r>
            <a:endParaRPr lang="en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0BD31-2D80-757A-E6D7-BEF0A5BBDC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9392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263DE8"/>
                </a:solidFill>
              </a:defRPr>
            </a:lvl1pPr>
          </a:lstStyle>
          <a:p>
            <a:r>
              <a:rPr lang="en-GB" dirty="0"/>
              <a:t>Presenter's name(s)</a:t>
            </a:r>
            <a:endParaRPr lang="en-F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F1517-4480-1D79-2E9E-AAC09A7ED2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63DE8"/>
                </a:solidFill>
              </a:defRPr>
            </a:lvl1pPr>
          </a:lstStyle>
          <a:p>
            <a:fld id="{20FD3B4C-05AC-C045-A5FE-F39A1152AB97}" type="slidenum">
              <a:rPr lang="en-FR" smtClean="0"/>
              <a:pPr/>
              <a:t>‹#›</a:t>
            </a:fld>
            <a:endParaRPr lang="en-FR" dirty="0"/>
          </a:p>
        </p:txBody>
      </p:sp>
    </p:spTree>
    <p:extLst>
      <p:ext uri="{BB962C8B-B14F-4D97-AF65-F5344CB8AC3E}">
        <p14:creationId xmlns:p14="http://schemas.microsoft.com/office/powerpoint/2010/main" val="813031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dgs.un.org/goal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2E9612E-8EB1-190F-E6BA-AF5821F7E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98973" y="1122363"/>
            <a:ext cx="5387009" cy="2217185"/>
          </a:xfrm>
        </p:spPr>
        <p:txBody>
          <a:bodyPr/>
          <a:lstStyle/>
          <a:p>
            <a:r>
              <a:rPr lang="en-FR" dirty="0"/>
              <a:t>Project title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ADA880E-7D7D-B71F-999E-2C52688F95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52522" y="3602038"/>
            <a:ext cx="2915478" cy="1655762"/>
          </a:xfrm>
        </p:spPr>
        <p:txBody>
          <a:bodyPr/>
          <a:lstStyle/>
          <a:p>
            <a:r>
              <a:rPr lang="en-FR" dirty="0"/>
              <a:t>Proponent</a:t>
            </a:r>
          </a:p>
        </p:txBody>
      </p:sp>
    </p:spTree>
    <p:extLst>
      <p:ext uri="{BB962C8B-B14F-4D97-AF65-F5344CB8AC3E}">
        <p14:creationId xmlns:p14="http://schemas.microsoft.com/office/powerpoint/2010/main" val="211586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F21ECA7-7FA9-6DD8-8596-27DC6A7B8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R" dirty="0"/>
              <a:t>The challenge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ADBD452-49D3-B8B0-F8CD-DDC6C3150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FR" dirty="0"/>
              <a:t>Define the application area</a:t>
            </a:r>
          </a:p>
          <a:p>
            <a:r>
              <a:rPr lang="en-FR" dirty="0"/>
              <a:t>What problem are you addressing? What is the need you are satisfying?</a:t>
            </a:r>
          </a:p>
          <a:p>
            <a:r>
              <a:rPr lang="en-FR" dirty="0"/>
              <a:t>How did you identify this challenge? Do you have input from the relevant user/producer community? (e.g. medical doctors, aeronaticaul industry,…)</a:t>
            </a:r>
          </a:p>
          <a:p>
            <a:pPr marL="0" indent="0">
              <a:buNone/>
            </a:pPr>
            <a:endParaRPr lang="en-FR" dirty="0"/>
          </a:p>
          <a:p>
            <a:pPr marL="0" indent="0">
              <a:buNone/>
            </a:pPr>
            <a:endParaRPr lang="en-FR" dirty="0"/>
          </a:p>
          <a:p>
            <a:endParaRPr lang="en-F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108E36-7115-B9A6-D2F2-D8C0F3862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KT Fund &amp; MA Budget Selection Committee 2023</a:t>
            </a:r>
            <a:endParaRPr lang="en-FR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AA2CD58-DAC6-A17E-16C8-553B8888B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Presenter's name(s)</a:t>
            </a:r>
            <a:endParaRPr lang="en-FR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7D7AA64-DE20-391A-CF29-19AFC5D91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D3B4C-05AC-C045-A5FE-F39A1152AB97}" type="slidenum">
              <a:rPr lang="en-FR" smtClean="0"/>
              <a:t>2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432596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F21ECA7-7FA9-6DD8-8596-27DC6A7B8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R" dirty="0"/>
              <a:t>The project /1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ADBD452-49D3-B8B0-F8CD-DDC6C3150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FR" dirty="0"/>
              <a:t>1-slide description of the project</a:t>
            </a:r>
          </a:p>
          <a:p>
            <a:r>
              <a:rPr lang="en-GB" dirty="0"/>
              <a:t>I</a:t>
            </a:r>
            <a:r>
              <a:rPr lang="en-FR" dirty="0"/>
              <a:t>ncluding which is the CERN tech/know-how on which the project is based</a:t>
            </a:r>
          </a:p>
          <a:p>
            <a:r>
              <a:rPr lang="en-GB" dirty="0"/>
              <a:t>Tell us about the team who is going to drive the project (internal &amp; external experts involved), Intellectual Property considerations if relevant</a:t>
            </a:r>
            <a:endParaRPr lang="en-FR" dirty="0"/>
          </a:p>
          <a:p>
            <a:pPr marL="0" indent="0">
              <a:buNone/>
            </a:pPr>
            <a:endParaRPr lang="en-FR" dirty="0"/>
          </a:p>
          <a:p>
            <a:pPr marL="0" indent="0">
              <a:buNone/>
            </a:pPr>
            <a:endParaRPr lang="en-FR" dirty="0"/>
          </a:p>
          <a:p>
            <a:pPr marL="0" indent="0">
              <a:buNone/>
            </a:pPr>
            <a:endParaRPr lang="en-FR" dirty="0"/>
          </a:p>
          <a:p>
            <a:endParaRPr lang="en-FR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D13615-CE3D-7C52-1678-63AA5D667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KT Fund &amp; MA Budget Selection Committee 2023</a:t>
            </a:r>
            <a:endParaRPr lang="en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7A0DD-BFF5-F8AD-81D2-0C4B54E0B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Presenter's name(s)</a:t>
            </a:r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B498C-4E74-6842-0A0A-C9A12AA9F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D3B4C-05AC-C045-A5FE-F39A1152AB97}" type="slidenum">
              <a:rPr lang="en-FR" smtClean="0"/>
              <a:t>3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18528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F21ECA7-7FA9-6DD8-8596-27DC6A7B8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R" dirty="0"/>
              <a:t>The project /2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ADBD452-49D3-B8B0-F8CD-DDC6C3150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Funding (with timeline)</a:t>
            </a:r>
          </a:p>
          <a:p>
            <a:r>
              <a:rPr lang="en-US" dirty="0"/>
              <a:t>Contributions from the partners, if there are any </a:t>
            </a:r>
          </a:p>
          <a:p>
            <a:r>
              <a:rPr lang="en-US" dirty="0"/>
              <a:t>Deliverables</a:t>
            </a:r>
          </a:p>
          <a:p>
            <a:r>
              <a:rPr lang="en-US" dirty="0"/>
              <a:t>Possible go/no-go checkpoints</a:t>
            </a:r>
          </a:p>
          <a:p>
            <a:pPr marL="0" indent="0">
              <a:buNone/>
            </a:pPr>
            <a:endParaRPr lang="en-FR" dirty="0"/>
          </a:p>
          <a:p>
            <a:pPr marL="0" indent="0">
              <a:buNone/>
            </a:pPr>
            <a:endParaRPr lang="en-FR" dirty="0"/>
          </a:p>
          <a:p>
            <a:pPr marL="0" indent="0">
              <a:buNone/>
            </a:pPr>
            <a:endParaRPr lang="en-FR" dirty="0"/>
          </a:p>
          <a:p>
            <a:endParaRPr lang="en-FR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7EF3BC-DE76-19BF-53F9-5AE6FD661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KT Fund &amp; MA Budget Selection Committee 2023</a:t>
            </a:r>
            <a:endParaRPr lang="en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BB0A53-5FC0-C976-1872-029E22353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Presenter's name(s)</a:t>
            </a:r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0C0CFA-192A-7582-E380-838950695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D3B4C-05AC-C045-A5FE-F39A1152AB97}" type="slidenum">
              <a:rPr lang="en-FR" smtClean="0"/>
              <a:t>4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953951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F21ECA7-7FA9-6DD8-8596-27DC6A7B8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R" dirty="0"/>
              <a:t>Impact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ADBD452-49D3-B8B0-F8CD-DDC6C3150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374" y="1580322"/>
            <a:ext cx="11267627" cy="42539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Return on Investment </a:t>
            </a:r>
            <a:r>
              <a:rPr lang="en-US" dirty="0">
                <a:solidFill>
                  <a:srgbClr val="FF0000"/>
                </a:solidFill>
              </a:rPr>
              <a:t>[see next slide for guidelines on how to fill this]</a:t>
            </a:r>
          </a:p>
          <a:p>
            <a:pPr lvl="1"/>
            <a:r>
              <a:rPr lang="en-US" dirty="0"/>
              <a:t>Market potential </a:t>
            </a:r>
          </a:p>
          <a:p>
            <a:pPr lvl="1"/>
            <a:r>
              <a:rPr lang="en-US" dirty="0"/>
              <a:t>Roadmap to industrialization</a:t>
            </a:r>
          </a:p>
          <a:p>
            <a:pPr lvl="1"/>
            <a:r>
              <a:rPr lang="en-US" dirty="0"/>
              <a:t>Likelihood of revenues (important to ensure a healthy cash flow to the KT Fund, for future projects)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Other</a:t>
            </a:r>
          </a:p>
          <a:p>
            <a:pPr lvl="1"/>
            <a:r>
              <a:rPr lang="en-US" dirty="0"/>
              <a:t>Societal impact </a:t>
            </a:r>
          </a:p>
          <a:p>
            <a:pPr lvl="1"/>
            <a:r>
              <a:rPr lang="en-US" dirty="0"/>
              <a:t>Addresses Sustainable Development Goals (SDGs - </a:t>
            </a:r>
            <a:r>
              <a:rPr lang="en-US" dirty="0">
                <a:hlinkClick r:id="rId2"/>
              </a:rPr>
              <a:t>https://sdgs.un.org/goals</a:t>
            </a:r>
            <a:r>
              <a:rPr lang="en-US" dirty="0"/>
              <a:t>)?</a:t>
            </a:r>
          </a:p>
          <a:p>
            <a:pPr lvl="1"/>
            <a:r>
              <a:rPr lang="en-US" dirty="0"/>
              <a:t>Useful (also) for CERN internal use?</a:t>
            </a:r>
          </a:p>
          <a:p>
            <a:pPr marL="0" indent="0">
              <a:buNone/>
            </a:pPr>
            <a:endParaRPr lang="en-FR" dirty="0"/>
          </a:p>
          <a:p>
            <a:pPr marL="0" indent="0">
              <a:buNone/>
            </a:pPr>
            <a:endParaRPr lang="en-FR" dirty="0"/>
          </a:p>
          <a:p>
            <a:pPr marL="0" indent="0">
              <a:buNone/>
            </a:pPr>
            <a:endParaRPr lang="en-FR" dirty="0"/>
          </a:p>
          <a:p>
            <a:endParaRPr lang="en-FR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B8069A-E353-05BD-4203-6207106FA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KT Fund &amp; MA Budget Selection Committee 2023</a:t>
            </a:r>
            <a:endParaRPr lang="en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C659B7-7460-4B08-2ADB-34CF4DCA9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Presenter's name(s)</a:t>
            </a:r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6E1E0-9D7F-752C-9584-7AA07A65B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D3B4C-05AC-C045-A5FE-F39A1152AB97}" type="slidenum">
              <a:rPr lang="en-FR" smtClean="0"/>
              <a:t>5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584977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F21ECA7-7FA9-6DD8-8596-27DC6A7B8DB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-125413"/>
            <a:ext cx="11855450" cy="1325563"/>
          </a:xfrm>
        </p:spPr>
        <p:txBody>
          <a:bodyPr>
            <a:normAutofit/>
          </a:bodyPr>
          <a:lstStyle/>
          <a:p>
            <a:r>
              <a:rPr lang="en-FR" sz="3600" dirty="0">
                <a:solidFill>
                  <a:srgbClr val="263DE8"/>
                </a:solidFill>
              </a:rPr>
              <a:t>Questions to help you define Return on investment and fill the previous slide: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ADBD452-49D3-B8B0-F8CD-DDC6C31501D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478862"/>
            <a:ext cx="7351414" cy="5257800"/>
          </a:xfrm>
        </p:spPr>
        <p:txBody>
          <a:bodyPr>
            <a:normAutofit fontScale="92500" lnSpcReduction="10000"/>
          </a:bodyPr>
          <a:lstStyle/>
          <a:p>
            <a:r>
              <a:rPr lang="en-FR" sz="2400" dirty="0">
                <a:solidFill>
                  <a:srgbClr val="263DE8"/>
                </a:solidFill>
              </a:rPr>
              <a:t>Competing technologies </a:t>
            </a:r>
          </a:p>
          <a:p>
            <a:r>
              <a:rPr lang="en-FR" sz="2400" dirty="0">
                <a:solidFill>
                  <a:srgbClr val="263DE8"/>
                </a:solidFill>
              </a:rPr>
              <a:t>What is already available on the market, and how your project will make a difference</a:t>
            </a:r>
          </a:p>
          <a:p>
            <a:r>
              <a:rPr lang="en-FR" sz="2400" dirty="0">
                <a:solidFill>
                  <a:srgbClr val="263DE8"/>
                </a:solidFill>
              </a:rPr>
              <a:t>What would be the TRL at the beginning and end of the project? </a:t>
            </a:r>
          </a:p>
          <a:p>
            <a:r>
              <a:rPr lang="en-FR" sz="2400" dirty="0">
                <a:solidFill>
                  <a:srgbClr val="263DE8"/>
                </a:solidFill>
              </a:rPr>
              <a:t>If the project is successful, what would be the dissemination route(s)? (e.g. creation of a start-up by members of the project team, technology made available for CERN Venture Connect, licence to existing companies…) </a:t>
            </a:r>
          </a:p>
          <a:p>
            <a:r>
              <a:rPr lang="en-FR" sz="2400" dirty="0">
                <a:solidFill>
                  <a:srgbClr val="263DE8"/>
                </a:solidFill>
              </a:rPr>
              <a:t>What is the likelihood that the project will bring revenues, and on which timescale? (particularly relevant for the KT Fund, that is fueled by revenues)</a:t>
            </a:r>
          </a:p>
          <a:p>
            <a:r>
              <a:rPr lang="en-FR" sz="2400" dirty="0">
                <a:solidFill>
                  <a:srgbClr val="263DE8"/>
                </a:solidFill>
              </a:rPr>
              <a:t>What could hinder uptake from industry? (e.g. cost of the technology, size of the market, long time for deployment…)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1B5B1928-2790-20F9-6CE4-637F9DD21B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48702" y="945012"/>
            <a:ext cx="4553108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152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F21ECA7-7FA9-6DD8-8596-27DC6A7B8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FR" dirty="0"/>
              <a:t>How does success look like…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ADBD452-49D3-B8B0-F8CD-DDC6C3150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At the end of the project?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the medium and/or longer term?</a:t>
            </a:r>
            <a:endParaRPr lang="en-FR" dirty="0"/>
          </a:p>
          <a:p>
            <a:pPr marL="0" indent="0">
              <a:buNone/>
            </a:pPr>
            <a:endParaRPr lang="en-FR" dirty="0"/>
          </a:p>
          <a:p>
            <a:pPr marL="0" indent="0">
              <a:buNone/>
            </a:pPr>
            <a:endParaRPr lang="en-FR" dirty="0"/>
          </a:p>
          <a:p>
            <a:endParaRPr lang="en-FR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3BA044-8C70-9637-E5FF-EE5438C47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KT Fund &amp; MA Budget Selection Committee 2023</a:t>
            </a:r>
            <a:endParaRPr lang="en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19B6E1-947E-84DA-64C8-97F602B3E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Presenter's name(s)</a:t>
            </a:r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964F1-1F87-27A4-DBD8-E02EF66E6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D3B4C-05AC-C045-A5FE-F39A1152AB97}" type="slidenum">
              <a:rPr lang="en-FR" smtClean="0"/>
              <a:t>7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055010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6871</TotalTime>
  <Words>434</Words>
  <Application>Microsoft Office PowerPoint</Application>
  <PresentationFormat>Widescreen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</vt:lpstr>
      <vt:lpstr>Office Theme</vt:lpstr>
      <vt:lpstr>Project title</vt:lpstr>
      <vt:lpstr>The challenge</vt:lpstr>
      <vt:lpstr>The project /1 </vt:lpstr>
      <vt:lpstr>The project /2 </vt:lpstr>
      <vt:lpstr>Impact</vt:lpstr>
      <vt:lpstr>Questions to help you define Return on investment and fill the previous slide:</vt:lpstr>
      <vt:lpstr>How does success look like…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challenge</dc:title>
  <dc:creator>Manuela Cirilli</dc:creator>
  <cp:lastModifiedBy>Helen Dixon-Altaber</cp:lastModifiedBy>
  <cp:revision>21</cp:revision>
  <dcterms:created xsi:type="dcterms:W3CDTF">2023-10-31T10:07:55Z</dcterms:created>
  <dcterms:modified xsi:type="dcterms:W3CDTF">2024-12-10T10:55:21Z</dcterms:modified>
</cp:coreProperties>
</file>